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09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/>
    <p:restoredTop sz="94647"/>
  </p:normalViewPr>
  <p:slideViewPr>
    <p:cSldViewPr>
      <p:cViewPr varScale="1">
        <p:scale>
          <a:sx n="91" d="100"/>
          <a:sy n="91" d="100"/>
        </p:scale>
        <p:origin x="2208" y="184"/>
      </p:cViewPr>
      <p:guideLst>
        <p:guide orient="horz" pos="2880"/>
        <p:guide pos="209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90505" y="2147092"/>
            <a:ext cx="5181838" cy="1651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62298" y="4017026"/>
            <a:ext cx="5838253" cy="42856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9623" y="2097343"/>
            <a:ext cx="7070100" cy="1503168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R="5080" algn="ctr">
              <a:lnSpc>
                <a:spcPts val="3600"/>
              </a:lnSpc>
            </a:pPr>
            <a:r>
              <a:rPr lang="en-GB" sz="3600" b="0" spc="-80" dirty="0" smtClean="0"/>
              <a:t>AFDRUKBARE </a:t>
            </a:r>
            <a:r>
              <a:rPr lang="en-GB" sz="3600" b="0" spc="-80" dirty="0"/>
              <a:t>POSTERS OM UW ONDERNEMING TE ONDERSTEUNEN</a:t>
            </a:r>
          </a:p>
        </p:txBody>
      </p:sp>
      <p:sp>
        <p:nvSpPr>
          <p:cNvPr id="3" name="object 3"/>
          <p:cNvSpPr/>
          <p:nvPr/>
        </p:nvSpPr>
        <p:spPr>
          <a:xfrm>
            <a:off x="557933" y="7010120"/>
            <a:ext cx="222885" cy="375920"/>
          </a:xfrm>
          <a:custGeom>
            <a:avLst/>
            <a:gdLst/>
            <a:ahLst/>
            <a:cxnLst/>
            <a:rect l="l" t="t" r="r" b="b"/>
            <a:pathLst>
              <a:path w="222884" h="375920">
                <a:moveTo>
                  <a:pt x="222504" y="297688"/>
                </a:moveTo>
                <a:lnTo>
                  <a:pt x="0" y="297688"/>
                </a:lnTo>
                <a:lnTo>
                  <a:pt x="0" y="375920"/>
                </a:lnTo>
                <a:lnTo>
                  <a:pt x="222504" y="375920"/>
                </a:lnTo>
                <a:lnTo>
                  <a:pt x="222504" y="297688"/>
                </a:lnTo>
                <a:close/>
              </a:path>
              <a:path w="222884" h="375920">
                <a:moveTo>
                  <a:pt x="165100" y="89916"/>
                </a:moveTo>
                <a:lnTo>
                  <a:pt x="66548" y="89916"/>
                </a:lnTo>
                <a:lnTo>
                  <a:pt x="66548" y="297688"/>
                </a:lnTo>
                <a:lnTo>
                  <a:pt x="165100" y="297688"/>
                </a:lnTo>
                <a:lnTo>
                  <a:pt x="165100" y="89916"/>
                </a:lnTo>
                <a:close/>
              </a:path>
              <a:path w="222884" h="375920">
                <a:moveTo>
                  <a:pt x="165100" y="0"/>
                </a:moveTo>
                <a:lnTo>
                  <a:pt x="68580" y="0"/>
                </a:lnTo>
                <a:lnTo>
                  <a:pt x="55022" y="10310"/>
                </a:lnTo>
                <a:lnTo>
                  <a:pt x="39370" y="17716"/>
                </a:lnTo>
                <a:lnTo>
                  <a:pt x="21431" y="22359"/>
                </a:lnTo>
                <a:lnTo>
                  <a:pt x="1016" y="24384"/>
                </a:lnTo>
                <a:lnTo>
                  <a:pt x="1016" y="107188"/>
                </a:lnTo>
                <a:lnTo>
                  <a:pt x="17899" y="105846"/>
                </a:lnTo>
                <a:lnTo>
                  <a:pt x="35115" y="102171"/>
                </a:lnTo>
                <a:lnTo>
                  <a:pt x="51665" y="96686"/>
                </a:lnTo>
                <a:lnTo>
                  <a:pt x="66548" y="89916"/>
                </a:lnTo>
                <a:lnTo>
                  <a:pt x="165100" y="89916"/>
                </a:lnTo>
                <a:lnTo>
                  <a:pt x="16510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56917" y="7984943"/>
            <a:ext cx="290195" cy="383540"/>
          </a:xfrm>
          <a:custGeom>
            <a:avLst/>
            <a:gdLst/>
            <a:ahLst/>
            <a:cxnLst/>
            <a:rect l="l" t="t" r="r" b="b"/>
            <a:pathLst>
              <a:path w="290194" h="383540">
                <a:moveTo>
                  <a:pt x="282305" y="84328"/>
                </a:moveTo>
                <a:lnTo>
                  <a:pt x="150876" y="84328"/>
                </a:lnTo>
                <a:lnTo>
                  <a:pt x="166901" y="86653"/>
                </a:lnTo>
                <a:lnTo>
                  <a:pt x="178879" y="93408"/>
                </a:lnTo>
                <a:lnTo>
                  <a:pt x="186380" y="104259"/>
                </a:lnTo>
                <a:lnTo>
                  <a:pt x="188976" y="118872"/>
                </a:lnTo>
                <a:lnTo>
                  <a:pt x="184475" y="142120"/>
                </a:lnTo>
                <a:lnTo>
                  <a:pt x="170116" y="160464"/>
                </a:lnTo>
                <a:lnTo>
                  <a:pt x="144613" y="179093"/>
                </a:lnTo>
                <a:lnTo>
                  <a:pt x="106680" y="203200"/>
                </a:lnTo>
                <a:lnTo>
                  <a:pt x="48220" y="249174"/>
                </a:lnTo>
                <a:lnTo>
                  <a:pt x="16192" y="292481"/>
                </a:lnTo>
                <a:lnTo>
                  <a:pt x="2738" y="334073"/>
                </a:lnTo>
                <a:lnTo>
                  <a:pt x="0" y="374904"/>
                </a:lnTo>
                <a:lnTo>
                  <a:pt x="0" y="383032"/>
                </a:lnTo>
                <a:lnTo>
                  <a:pt x="290068" y="383032"/>
                </a:lnTo>
                <a:lnTo>
                  <a:pt x="290068" y="304800"/>
                </a:lnTo>
                <a:lnTo>
                  <a:pt x="121920" y="304800"/>
                </a:lnTo>
                <a:lnTo>
                  <a:pt x="129651" y="290599"/>
                </a:lnTo>
                <a:lnTo>
                  <a:pt x="148336" y="273875"/>
                </a:lnTo>
                <a:lnTo>
                  <a:pt x="175783" y="254579"/>
                </a:lnTo>
                <a:lnTo>
                  <a:pt x="209804" y="232664"/>
                </a:lnTo>
                <a:lnTo>
                  <a:pt x="252380" y="199842"/>
                </a:lnTo>
                <a:lnTo>
                  <a:pt x="275717" y="169354"/>
                </a:lnTo>
                <a:lnTo>
                  <a:pt x="285527" y="140295"/>
                </a:lnTo>
                <a:lnTo>
                  <a:pt x="287528" y="111760"/>
                </a:lnTo>
                <a:lnTo>
                  <a:pt x="282305" y="84328"/>
                </a:lnTo>
                <a:close/>
              </a:path>
              <a:path w="290194" h="383540">
                <a:moveTo>
                  <a:pt x="153924" y="0"/>
                </a:moveTo>
                <a:lnTo>
                  <a:pt x="104902" y="5992"/>
                </a:lnTo>
                <a:lnTo>
                  <a:pt x="64262" y="22796"/>
                </a:lnTo>
                <a:lnTo>
                  <a:pt x="30480" y="48648"/>
                </a:lnTo>
                <a:lnTo>
                  <a:pt x="2032" y="81788"/>
                </a:lnTo>
                <a:lnTo>
                  <a:pt x="72644" y="133604"/>
                </a:lnTo>
                <a:lnTo>
                  <a:pt x="90582" y="113045"/>
                </a:lnTo>
                <a:lnTo>
                  <a:pt x="110617" y="97536"/>
                </a:lnTo>
                <a:lnTo>
                  <a:pt x="131222" y="87741"/>
                </a:lnTo>
                <a:lnTo>
                  <a:pt x="150876" y="84328"/>
                </a:lnTo>
                <a:lnTo>
                  <a:pt x="282305" y="84328"/>
                </a:lnTo>
                <a:lnTo>
                  <a:pt x="278653" y="65151"/>
                </a:lnTo>
                <a:lnTo>
                  <a:pt x="252730" y="29972"/>
                </a:lnTo>
                <a:lnTo>
                  <a:pt x="210804" y="7747"/>
                </a:lnTo>
                <a:lnTo>
                  <a:pt x="1539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53615" y="8960020"/>
            <a:ext cx="309245" cy="389890"/>
          </a:xfrm>
          <a:custGeom>
            <a:avLst/>
            <a:gdLst/>
            <a:ahLst/>
            <a:cxnLst/>
            <a:rect l="l" t="t" r="r" b="b"/>
            <a:pathLst>
              <a:path w="309244" h="389890">
                <a:moveTo>
                  <a:pt x="60959" y="270764"/>
                </a:moveTo>
                <a:lnTo>
                  <a:pt x="0" y="327660"/>
                </a:lnTo>
                <a:lnTo>
                  <a:pt x="30249" y="354917"/>
                </a:lnTo>
                <a:lnTo>
                  <a:pt x="65214" y="374269"/>
                </a:lnTo>
                <a:lnTo>
                  <a:pt x="105798" y="385810"/>
                </a:lnTo>
                <a:lnTo>
                  <a:pt x="152908" y="389636"/>
                </a:lnTo>
                <a:lnTo>
                  <a:pt x="204630" y="384864"/>
                </a:lnTo>
                <a:lnTo>
                  <a:pt x="247745" y="370730"/>
                </a:lnTo>
                <a:lnTo>
                  <a:pt x="280594" y="347500"/>
                </a:lnTo>
                <a:lnTo>
                  <a:pt x="301520" y="315443"/>
                </a:lnTo>
                <a:lnTo>
                  <a:pt x="302526" y="309880"/>
                </a:lnTo>
                <a:lnTo>
                  <a:pt x="147827" y="309880"/>
                </a:lnTo>
                <a:lnTo>
                  <a:pt x="126253" y="307411"/>
                </a:lnTo>
                <a:lnTo>
                  <a:pt x="103250" y="300037"/>
                </a:lnTo>
                <a:lnTo>
                  <a:pt x="80819" y="287805"/>
                </a:lnTo>
                <a:lnTo>
                  <a:pt x="60959" y="270764"/>
                </a:lnTo>
                <a:close/>
              </a:path>
              <a:path w="309244" h="389890">
                <a:moveTo>
                  <a:pt x="292052" y="82296"/>
                </a:moveTo>
                <a:lnTo>
                  <a:pt x="150876" y="82296"/>
                </a:lnTo>
                <a:lnTo>
                  <a:pt x="172140" y="84423"/>
                </a:lnTo>
                <a:lnTo>
                  <a:pt x="185737" y="90551"/>
                </a:lnTo>
                <a:lnTo>
                  <a:pt x="192952" y="100298"/>
                </a:lnTo>
                <a:lnTo>
                  <a:pt x="195072" y="113284"/>
                </a:lnTo>
                <a:lnTo>
                  <a:pt x="193341" y="125801"/>
                </a:lnTo>
                <a:lnTo>
                  <a:pt x="184658" y="137985"/>
                </a:lnTo>
                <a:lnTo>
                  <a:pt x="163782" y="147216"/>
                </a:lnTo>
                <a:lnTo>
                  <a:pt x="125475" y="150876"/>
                </a:lnTo>
                <a:lnTo>
                  <a:pt x="104139" y="150876"/>
                </a:lnTo>
                <a:lnTo>
                  <a:pt x="104139" y="224028"/>
                </a:lnTo>
                <a:lnTo>
                  <a:pt x="124968" y="224028"/>
                </a:lnTo>
                <a:lnTo>
                  <a:pt x="157043" y="225790"/>
                </a:lnTo>
                <a:lnTo>
                  <a:pt x="181546" y="232410"/>
                </a:lnTo>
                <a:lnTo>
                  <a:pt x="197191" y="245887"/>
                </a:lnTo>
                <a:lnTo>
                  <a:pt x="202692" y="268224"/>
                </a:lnTo>
                <a:lnTo>
                  <a:pt x="199263" y="286519"/>
                </a:lnTo>
                <a:lnTo>
                  <a:pt x="188976" y="299529"/>
                </a:lnTo>
                <a:lnTo>
                  <a:pt x="171831" y="307300"/>
                </a:lnTo>
                <a:lnTo>
                  <a:pt x="147827" y="309880"/>
                </a:lnTo>
                <a:lnTo>
                  <a:pt x="302526" y="309880"/>
                </a:lnTo>
                <a:lnTo>
                  <a:pt x="308864" y="274828"/>
                </a:lnTo>
                <a:lnTo>
                  <a:pt x="303379" y="242895"/>
                </a:lnTo>
                <a:lnTo>
                  <a:pt x="287083" y="215582"/>
                </a:lnTo>
                <a:lnTo>
                  <a:pt x="260215" y="195032"/>
                </a:lnTo>
                <a:lnTo>
                  <a:pt x="223011" y="183388"/>
                </a:lnTo>
                <a:lnTo>
                  <a:pt x="254428" y="171251"/>
                </a:lnTo>
                <a:lnTo>
                  <a:pt x="276986" y="151828"/>
                </a:lnTo>
                <a:lnTo>
                  <a:pt x="290591" y="126595"/>
                </a:lnTo>
                <a:lnTo>
                  <a:pt x="295148" y="97028"/>
                </a:lnTo>
                <a:lnTo>
                  <a:pt x="292052" y="82296"/>
                </a:lnTo>
                <a:close/>
              </a:path>
              <a:path w="309244" h="389890">
                <a:moveTo>
                  <a:pt x="163068" y="0"/>
                </a:moveTo>
                <a:lnTo>
                  <a:pt x="122237" y="3119"/>
                </a:lnTo>
                <a:lnTo>
                  <a:pt x="82168" y="12382"/>
                </a:lnTo>
                <a:lnTo>
                  <a:pt x="45338" y="27646"/>
                </a:lnTo>
                <a:lnTo>
                  <a:pt x="14223" y="48768"/>
                </a:lnTo>
                <a:lnTo>
                  <a:pt x="67563" y="112776"/>
                </a:lnTo>
                <a:lnTo>
                  <a:pt x="89725" y="97297"/>
                </a:lnTo>
                <a:lnTo>
                  <a:pt x="111505" y="88011"/>
                </a:lnTo>
                <a:lnTo>
                  <a:pt x="132143" y="83486"/>
                </a:lnTo>
                <a:lnTo>
                  <a:pt x="150876" y="82296"/>
                </a:lnTo>
                <a:lnTo>
                  <a:pt x="292052" y="82296"/>
                </a:lnTo>
                <a:lnTo>
                  <a:pt x="286154" y="54221"/>
                </a:lnTo>
                <a:lnTo>
                  <a:pt x="260159" y="23939"/>
                </a:lnTo>
                <a:lnTo>
                  <a:pt x="218638" y="5945"/>
                </a:lnTo>
                <a:lnTo>
                  <a:pt x="163068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107683" y="9026598"/>
            <a:ext cx="517398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Print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en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hang </a:t>
            </a:r>
            <a:r>
              <a:rPr lang="en-GB" sz="1500" b="1" spc="-20" dirty="0" smtClean="0">
                <a:solidFill>
                  <a:srgbClr val="162A75"/>
                </a:solidFill>
                <a:latin typeface="Benton Sans"/>
                <a:cs typeface="Benton Sans"/>
              </a:rPr>
              <a:t>de poster 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op in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uw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etalage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of in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uw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zaak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.</a:t>
            </a:r>
            <a:endParaRPr lang="en-GB" sz="1500" b="1" spc="-20" dirty="0">
              <a:solidFill>
                <a:srgbClr val="162A75"/>
              </a:solidFill>
              <a:latin typeface="Benton Sans"/>
              <a:cs typeface="Benton San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093995" y="6103504"/>
            <a:ext cx="2009139" cy="0"/>
          </a:xfrm>
          <a:custGeom>
            <a:avLst/>
            <a:gdLst/>
            <a:ahLst/>
            <a:cxnLst/>
            <a:rect l="l" t="t" r="r" b="b"/>
            <a:pathLst>
              <a:path w="2009140">
                <a:moveTo>
                  <a:pt x="0" y="0"/>
                </a:moveTo>
                <a:lnTo>
                  <a:pt x="2008809" y="0"/>
                </a:lnTo>
              </a:path>
            </a:pathLst>
          </a:custGeom>
          <a:ln w="25400">
            <a:solidFill>
              <a:srgbClr val="0079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57200" y="6103504"/>
            <a:ext cx="2009139" cy="0"/>
          </a:xfrm>
          <a:custGeom>
            <a:avLst/>
            <a:gdLst/>
            <a:ahLst/>
            <a:cxnLst/>
            <a:rect l="l" t="t" r="r" b="b"/>
            <a:pathLst>
              <a:path w="2009139">
                <a:moveTo>
                  <a:pt x="0" y="0"/>
                </a:moveTo>
                <a:lnTo>
                  <a:pt x="2008797" y="0"/>
                </a:lnTo>
              </a:path>
            </a:pathLst>
          </a:custGeom>
          <a:ln w="25400">
            <a:solidFill>
              <a:srgbClr val="0079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865536" y="4017026"/>
            <a:ext cx="5835015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/>
            <a:r>
              <a:rPr lang="nl-NL" sz="1600" dirty="0">
                <a:solidFill>
                  <a:srgbClr val="17265C"/>
                </a:solidFill>
                <a:latin typeface="BentonSans Medium"/>
                <a:ea typeface="BentonSans Medium"/>
                <a:cs typeface="BentonSans Medium"/>
              </a:rPr>
              <a:t>Of u nu uw openingstijden aanpast, beslist om tijdelijk uw deuren te sluiten of uw klanten naar uw website te verwijzen, onze </a:t>
            </a:r>
            <a:r>
              <a:rPr lang="nl-NL" sz="1600" dirty="0" err="1">
                <a:solidFill>
                  <a:srgbClr val="17265C"/>
                </a:solidFill>
                <a:latin typeface="BentonSans Medium"/>
                <a:ea typeface="BentonSans Medium"/>
                <a:cs typeface="BentonSans Medium"/>
              </a:rPr>
              <a:t>toolkit</a:t>
            </a:r>
            <a:r>
              <a:rPr lang="nl-NL" sz="1600" dirty="0">
                <a:solidFill>
                  <a:srgbClr val="17265C"/>
                </a:solidFill>
                <a:latin typeface="BentonSans Medium"/>
                <a:ea typeface="BentonSans Medium"/>
                <a:cs typeface="BentonSans Medium"/>
              </a:rPr>
              <a:t> kan u helpen uw klanten geïnformeerd te houden. </a:t>
            </a:r>
            <a:r>
              <a:rPr lang="nl-NL" sz="1600" dirty="0">
                <a:solidFill>
                  <a:srgbClr val="17265C"/>
                </a:solidFill>
                <a:latin typeface="BentonSans Medium"/>
                <a:ea typeface="BentonSans Medium"/>
                <a:cs typeface="BentonSans Medium"/>
              </a:rPr>
              <a:t>In dit pakket vindt u een verscheidenheid aan posters die u kunt aanpassen, zodat u die poster kunt kiezen die het beste bij uw behoefte past.</a:t>
            </a:r>
            <a:endParaRPr lang="nl-NL" sz="1600" dirty="0">
              <a:solidFill>
                <a:srgbClr val="17265C"/>
              </a:solidFill>
              <a:latin typeface="BentonSans Medium"/>
              <a:ea typeface="BentonSans Medium"/>
              <a:cs typeface="BentonSans Medium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44605" y="390408"/>
            <a:ext cx="3589020" cy="577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spc="-45" dirty="0" smtClean="0">
                <a:solidFill>
                  <a:srgbClr val="FFFFFF"/>
                </a:solidFill>
                <a:latin typeface="BentonSans-Black"/>
                <a:cs typeface="BentonSans-Black"/>
              </a:rPr>
              <a:t>KOOP LOKAAL </a:t>
            </a:r>
            <a:br>
              <a:rPr lang="en-GB" sz="2000" spc="-45" dirty="0" smtClean="0">
                <a:solidFill>
                  <a:srgbClr val="FFFFFF"/>
                </a:solidFill>
                <a:latin typeface="BentonSans-Black"/>
                <a:cs typeface="BentonSans-Black"/>
              </a:rPr>
            </a:br>
            <a:r>
              <a:rPr lang="en-GB" sz="2000" spc="-45" dirty="0" err="1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Steun</a:t>
            </a:r>
            <a:r>
              <a:rPr lang="en-GB" sz="2000" spc="-45" dirty="0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lokale</a:t>
            </a:r>
            <a:r>
              <a:rPr lang="en-GB" sz="2000" spc="-45" dirty="0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 </a:t>
            </a:r>
            <a:r>
              <a:rPr lang="en-GB" sz="2000" spc="-45" dirty="0" err="1" smtClean="0">
                <a:solidFill>
                  <a:srgbClr val="FFFFFF"/>
                </a:solidFill>
                <a:latin typeface="BentonSans Book" charset="0"/>
                <a:ea typeface="BentonSans Book" charset="0"/>
                <a:cs typeface="BentonSans Book" charset="0"/>
              </a:rPr>
              <a:t>ondernemers</a:t>
            </a:r>
            <a:endParaRPr lang="en-GB" sz="2000" dirty="0">
              <a:latin typeface="BentonSans Book" charset="0"/>
              <a:ea typeface="BentonSans Book" charset="0"/>
              <a:cs typeface="BentonSans Book" charset="0"/>
            </a:endParaRPr>
          </a:p>
        </p:txBody>
      </p:sp>
      <p:sp>
        <p:nvSpPr>
          <p:cNvPr id="14" name="object 6">
            <a:extLst>
              <a:ext uri="{FF2B5EF4-FFF2-40B4-BE49-F238E27FC236}">
                <a16:creationId xmlns="" xmlns:a16="http://schemas.microsoft.com/office/drawing/2014/main" id="{87FF5C37-932A-D447-906A-88A4796C13E0}"/>
              </a:ext>
            </a:extLst>
          </p:cNvPr>
          <p:cNvSpPr txBox="1"/>
          <p:nvPr/>
        </p:nvSpPr>
        <p:spPr>
          <a:xfrm>
            <a:off x="1107683" y="5981676"/>
            <a:ext cx="517398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HOE TE GEBRUIKEN</a:t>
            </a:r>
          </a:p>
        </p:txBody>
      </p:sp>
      <p:sp>
        <p:nvSpPr>
          <p:cNvPr id="15" name="object 6">
            <a:extLst>
              <a:ext uri="{FF2B5EF4-FFF2-40B4-BE49-F238E27FC236}">
                <a16:creationId xmlns="" xmlns:a16="http://schemas.microsoft.com/office/drawing/2014/main" id="{E491FA29-95B7-754E-91E3-59122C0B7774}"/>
              </a:ext>
            </a:extLst>
          </p:cNvPr>
          <p:cNvSpPr txBox="1"/>
          <p:nvPr/>
        </p:nvSpPr>
        <p:spPr>
          <a:xfrm>
            <a:off x="1107683" y="8045013"/>
            <a:ext cx="5932046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Pas ze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aan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door de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tekst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tussen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haakjes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[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XXX]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te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vervangen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.</a:t>
            </a:r>
          </a:p>
        </p:txBody>
      </p:sp>
      <p:sp>
        <p:nvSpPr>
          <p:cNvPr id="16" name="object 6">
            <a:extLst>
              <a:ext uri="{FF2B5EF4-FFF2-40B4-BE49-F238E27FC236}">
                <a16:creationId xmlns="" xmlns:a16="http://schemas.microsoft.com/office/drawing/2014/main" id="{D34CF9FE-EC0B-C148-A5DC-9FEDC9B85B1E}"/>
              </a:ext>
            </a:extLst>
          </p:cNvPr>
          <p:cNvSpPr txBox="1"/>
          <p:nvPr/>
        </p:nvSpPr>
        <p:spPr>
          <a:xfrm>
            <a:off x="1107683" y="6845419"/>
            <a:ext cx="5890884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Selecteer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de poster(s) die het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beste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bij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uw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behoefte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past/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passen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. We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bieden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twee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verschillende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kleurenopties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,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zodat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u die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kunt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kiezen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die het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beste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bij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uw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wensen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past.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87262" y="84406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133</Words>
  <Application>Microsoft Macintosh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Benton Sans</vt:lpstr>
      <vt:lpstr>BentonSans Book</vt:lpstr>
      <vt:lpstr>BentonSans Medium</vt:lpstr>
      <vt:lpstr>BentonSans-Black</vt:lpstr>
      <vt:lpstr>Calibri</vt:lpstr>
      <vt:lpstr>Office Theme</vt:lpstr>
      <vt:lpstr>AFDRUKBARE POSTERS OM UW ONDERNEMING TE ONDERSTEUNEN</vt:lpstr>
    </vt:vector>
  </TitlesOfParts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PRINTABLE  SIGNS TO SUPPORT YOUR BUSINESS</dc:title>
  <cp:lastModifiedBy>Microsoft Office User</cp:lastModifiedBy>
  <cp:revision>7</cp:revision>
  <cp:lastPrinted>2020-06-03T11:07:01Z</cp:lastPrinted>
  <dcterms:created xsi:type="dcterms:W3CDTF">2020-05-15T11:14:06Z</dcterms:created>
  <dcterms:modified xsi:type="dcterms:W3CDTF">2020-06-03T11:09:55Z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2020-05-15T00:00:00Z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2020-05-15T00:00:00Z</vt:filetime>
  </property>
</Properties>
</file>